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1EC7C-D2D9-7540-BBE7-6832C1F2D32D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9CF40-6B8D-134C-B38A-22E3A5A71B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313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Barb.bmp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lena_gray.bmp</a:t>
            </a:r>
            <a:r>
              <a:rPr kumimoji="1" lang="en-US" altLang="ko-Kore-KR" dirty="0"/>
              <a:t>  </a:t>
            </a:r>
            <a:r>
              <a:rPr kumimoji="1" lang="en-US" altLang="ko-Kore-KR" dirty="0" err="1"/>
              <a:t>Zelda.bmp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cameraman.bmp</a:t>
            </a:r>
            <a:endParaRPr kumimoji="1" lang="en-US" altLang="ko-Kore-KR" dirty="0"/>
          </a:p>
          <a:p>
            <a:r>
              <a:rPr kumimoji="1" lang="en-US" altLang="ko-Kore-KR" dirty="0" err="1"/>
              <a:t>Bird.png</a:t>
            </a:r>
            <a:r>
              <a:rPr kumimoji="1" lang="en-US" altLang="ko-Kore-KR" dirty="0"/>
              <a:t>                         </a:t>
            </a:r>
            <a:r>
              <a:rPr kumimoji="1" lang="en-US" altLang="ko-Kore-KR" dirty="0" err="1"/>
              <a:t>Peppers.jpg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baboon.bmp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CF40-6B8D-134C-B38A-22E3A5A71B9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998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5.gif 8.gif 10.gif</a:t>
            </a:r>
          </a:p>
          <a:p>
            <a:r>
              <a:rPr kumimoji="1" lang="en-US" altLang="ko-Kore-KR" dirty="0"/>
              <a:t>12.gif 13.gif 19.gif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CF40-6B8D-134C-B38A-22E3A5A71B9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33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24.gif 26.gif 32.gif</a:t>
            </a:r>
          </a:p>
          <a:p>
            <a:r>
              <a:rPr kumimoji="1" lang="en-US" altLang="ko-Kore-KR" dirty="0"/>
              <a:t>34.gif 35.gif 48.gif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CF40-6B8D-134C-B38A-22E3A5A71B9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35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6</a:t>
            </a:r>
            <a:r>
              <a:rPr kumimoji="1" lang="en-US" altLang="ko-KR" dirty="0"/>
              <a:t>.1.01.tiff(256)   6.2.01.tiff(256)   5.2.10.tiff</a:t>
            </a:r>
          </a:p>
          <a:p>
            <a:r>
              <a:rPr kumimoji="1" lang="en-US" altLang="ko-Kore-KR" dirty="0"/>
              <a:t>7.1.02.tiff   7.1.03.tiff   boat.512.tiff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CF40-6B8D-134C-B38A-22E3A5A71B9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890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91122-ED58-C03F-C884-B0AC564C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F4EF79-8E80-7612-D38F-F58D04E6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72500-1EA5-E6BD-C0B0-B505F37A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81F55-7248-65CB-0538-C17FEAC8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C1233-36AD-0693-41D7-1905E07B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514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2DFB-F2F4-5A2C-2E2B-56A369E9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0798E4-B23A-B76C-E932-D0A3A9AE2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1EB45-0B01-473A-94A0-0C82154F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57F6-F53E-C95F-F287-4E265A1A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6CF3A-585C-1C67-D4CD-B538286A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67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3C6C33-F774-BFF7-1BAC-73D96CA22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18CF97-FAAC-FF6D-9AAA-E280F3261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E5F399-4C0F-673E-55DE-C91D281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86D46-343F-1A21-1317-64CC963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3D9EF-76D3-BBCB-4754-BCD6CB41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44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9B157-5E3C-9677-211F-C663C6EC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05767-6CD8-38BF-FB21-85847B80A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EF4EA-F7A4-4DD9-C6F1-1B20CCD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8D584-648E-9E51-19A2-5B41627F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375D1-FF9E-74AA-D11D-454A2693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473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EDFB7-93C5-3751-CAA2-A92F4BCD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CBCC0-5372-B6E7-3198-8ABD0B345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0188C-6230-7C9D-1438-6C7E64C9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C70CE-F3DC-E8C3-CBAC-78618F70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4DC82-63A7-E727-F709-5303195E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809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DEF7A-EDC4-774F-4FEE-EBBFF509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A180F-341C-9724-E756-369542A43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D85BFF-265E-7F52-D43E-595A24DFA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C1643-4AFE-1070-5775-D8FE3BCD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4CB36B-4952-893F-A976-E4496AB9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A7AE4-FA85-350F-6C8C-B4B820AA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543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6447-2411-62B9-1642-F70DAABB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89462-6F76-1B98-8C89-D5C1673B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743C4-A650-52B1-66B1-595E570A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E2E32B-55D1-4B89-431A-99F3A72E2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4ACFD2-D4DD-18F2-EE2C-A04C32C0E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20FB49-801C-4C2A-947E-80BC2CA6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9D16BE-5F7D-AA3A-88F9-499B8646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999851-303E-C7BE-E1AA-7D7DBE71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61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6A0F-11BA-E296-6BC5-3A94E983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BF6F79-DD7F-1BBF-F32A-E336F802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F271BA-CFFD-B5AA-F671-D646AA70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5EF70D-3E24-6B5C-F38D-60D63D5B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179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BE92CF-E606-5BB8-3059-801F6C53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AB3ACB-4B26-86C8-B93C-1F072DE9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F5CEF-2828-2556-42D7-B1FD02D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56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4714-49C7-0593-3EA1-1AFA6FF8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99BD7-6702-1767-29B7-B39F8D084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9D82B-ED2E-67FC-A087-005000DA2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EF8E25-1D2D-D12B-10C8-D1BE2C49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45A61-88E0-9FE9-D195-50269AB0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9CA8A-BEE1-7DB4-F69B-CB764AD0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397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A1B79-BD85-0BCB-930E-8087AC81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811A83-F19A-6ED4-521F-B368A2DE9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92B727-4226-2BEC-CA62-31FB2E7F4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4CD299-AD84-C367-E45E-57C4F30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F8777-72D1-BA64-F143-E7C2A793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AFD844-1452-20D5-9BF3-FE391AEF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0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87CEDA-9EDB-850F-EEB7-75A27ABF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F321B-10C9-4FE0-BC8B-49B15FE80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B6441-3B77-7401-68C8-FE3C42138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27CBD-F9CD-374A-9139-BBDD92623245}" type="datetimeFigureOut">
              <a:rPr kumimoji="1" lang="ko-Kore-KR" altLang="en-US" smtClean="0"/>
              <a:t>2023. 9. 5.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1F80D-A626-92BB-FE12-915DBFB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77469-BA28-D507-D6A1-907D96337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79D5C-0429-4648-A2D3-833386DF81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38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흑백이(가) 표시된 사진&#10;&#10;자동 생성된 설명">
            <a:extLst>
              <a:ext uri="{FF2B5EF4-FFF2-40B4-BE49-F238E27FC236}">
                <a16:creationId xmlns:a16="http://schemas.microsoft.com/office/drawing/2014/main" id="{BFEA39D0-EEF8-8C89-6250-C4620FE4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2025" cy="2232025"/>
          </a:xfrm>
          <a:prstGeom prst="rect">
            <a:avLst/>
          </a:prstGeom>
        </p:spPr>
      </p:pic>
      <p:pic>
        <p:nvPicPr>
          <p:cNvPr id="5" name="그림 4" descr="새, 앵무새, 부리, 흑백이(가) 표시된 사진&#10;&#10;자동 생성된 설명">
            <a:extLst>
              <a:ext uri="{FF2B5EF4-FFF2-40B4-BE49-F238E27FC236}">
                <a16:creationId xmlns:a16="http://schemas.microsoft.com/office/drawing/2014/main" id="{44F3F524-E11E-8999-BA83-A2F0FB5B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13"/>
            <a:ext cx="2232025" cy="2232025"/>
          </a:xfrm>
          <a:prstGeom prst="rect">
            <a:avLst/>
          </a:prstGeom>
        </p:spPr>
      </p:pic>
      <p:pic>
        <p:nvPicPr>
          <p:cNvPr id="6" name="그림 5" descr="스케치, 그림, 흑백, 대주교이(가) 표시된 사진&#10;&#10;자동 생성된 설명">
            <a:extLst>
              <a:ext uri="{FF2B5EF4-FFF2-40B4-BE49-F238E27FC236}">
                <a16:creationId xmlns:a16="http://schemas.microsoft.com/office/drawing/2014/main" id="{0048D735-314B-136E-8DA2-FD3DB07A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836" y="2309812"/>
            <a:ext cx="2232025" cy="2232025"/>
          </a:xfrm>
          <a:prstGeom prst="rect">
            <a:avLst/>
          </a:prstGeom>
        </p:spPr>
      </p:pic>
      <p:pic>
        <p:nvPicPr>
          <p:cNvPr id="7" name="그림 6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29960D7F-FA29-03C4-321A-147B0A330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025" y="0"/>
            <a:ext cx="2232025" cy="2232025"/>
          </a:xfrm>
          <a:prstGeom prst="rect">
            <a:avLst/>
          </a:prstGeom>
        </p:spPr>
      </p:pic>
      <p:pic>
        <p:nvPicPr>
          <p:cNvPr id="8" name="그림 7" descr="자연 식품, 농산물, 현지 음식, 훌 푸드이(가) 표시된 사진&#10;&#10;자동 생성된 설명">
            <a:extLst>
              <a:ext uri="{FF2B5EF4-FFF2-40B4-BE49-F238E27FC236}">
                <a16:creationId xmlns:a16="http://schemas.microsoft.com/office/drawing/2014/main" id="{168DADAF-142D-8720-7C04-25C08C88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025" y="2309813"/>
            <a:ext cx="2232025" cy="2232025"/>
          </a:xfrm>
          <a:prstGeom prst="rect">
            <a:avLst/>
          </a:prstGeom>
        </p:spPr>
      </p:pic>
      <p:pic>
        <p:nvPicPr>
          <p:cNvPr id="9" name="그림 8" descr="의류, 사람, 야외, 광학 기기이(가) 표시된 사진&#10;&#10;자동 생성된 설명">
            <a:extLst>
              <a:ext uri="{FF2B5EF4-FFF2-40B4-BE49-F238E27FC236}">
                <a16:creationId xmlns:a16="http://schemas.microsoft.com/office/drawing/2014/main" id="{2B341635-282F-930A-A324-D849CE931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837" y="0"/>
            <a:ext cx="2232025" cy="2232025"/>
          </a:xfrm>
          <a:prstGeom prst="rect">
            <a:avLst/>
          </a:prstGeom>
        </p:spPr>
      </p:pic>
      <p:pic>
        <p:nvPicPr>
          <p:cNvPr id="10" name="그림 9" descr="의류, 머리장식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C285F25B-92F0-0B04-F89F-88C606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638" y="1"/>
            <a:ext cx="4541838" cy="45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포유류, 대주교, 야외, 육상동물이(가) 표시된 사진&#10;&#10;자동 생성된 설명">
            <a:extLst>
              <a:ext uri="{FF2B5EF4-FFF2-40B4-BE49-F238E27FC236}">
                <a16:creationId xmlns:a16="http://schemas.microsoft.com/office/drawing/2014/main" id="{0884BCC0-118A-F3D6-ECF9-55757C49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1200" cy="3251200"/>
          </a:xfrm>
          <a:prstGeom prst="rect">
            <a:avLst/>
          </a:prstGeom>
        </p:spPr>
      </p:pic>
      <p:pic>
        <p:nvPicPr>
          <p:cNvPr id="19" name="그림 18" descr="포유류, 고양이, 살쾡이, 고양이 수염이(가) 표시된 사진&#10;&#10;자동 생성된 설명">
            <a:extLst>
              <a:ext uri="{FF2B5EF4-FFF2-40B4-BE49-F238E27FC236}">
                <a16:creationId xmlns:a16="http://schemas.microsoft.com/office/drawing/2014/main" id="{DD476CBD-377E-C750-8BFE-CA03719C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143" y="0"/>
            <a:ext cx="3251200" cy="3251200"/>
          </a:xfrm>
          <a:prstGeom prst="rect">
            <a:avLst/>
          </a:prstGeom>
        </p:spPr>
      </p:pic>
      <p:pic>
        <p:nvPicPr>
          <p:cNvPr id="21" name="그림 20" descr="의류, 흑백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3D1E17F5-72D3-1223-ED9B-211DBD54B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1914"/>
            <a:ext cx="3251200" cy="3251200"/>
          </a:xfrm>
          <a:prstGeom prst="rect">
            <a:avLst/>
          </a:prstGeom>
        </p:spPr>
      </p:pic>
      <p:pic>
        <p:nvPicPr>
          <p:cNvPr id="23" name="그림 22" descr="항공기, 교통, 야외, 비행기이(가) 표시된 사진&#10;&#10;자동 생성된 설명">
            <a:extLst>
              <a:ext uri="{FF2B5EF4-FFF2-40B4-BE49-F238E27FC236}">
                <a16:creationId xmlns:a16="http://schemas.microsoft.com/office/drawing/2014/main" id="{E186EDA1-01A7-09FC-4880-925BD7FF9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286" y="0"/>
            <a:ext cx="3251200" cy="3251200"/>
          </a:xfrm>
          <a:prstGeom prst="rect">
            <a:avLst/>
          </a:prstGeom>
        </p:spPr>
      </p:pic>
      <p:pic>
        <p:nvPicPr>
          <p:cNvPr id="25" name="그림 24" descr="야외, 차량, 육상 차량, 나무이(가) 표시된 사진&#10;&#10;자동 생성된 설명">
            <a:extLst>
              <a:ext uri="{FF2B5EF4-FFF2-40B4-BE49-F238E27FC236}">
                <a16:creationId xmlns:a16="http://schemas.microsoft.com/office/drawing/2014/main" id="{E9A893FA-B98F-F943-2F4E-31F2CC0A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143" y="3341914"/>
            <a:ext cx="3251200" cy="3251200"/>
          </a:xfrm>
          <a:prstGeom prst="rect">
            <a:avLst/>
          </a:prstGeom>
        </p:spPr>
      </p:pic>
      <p:pic>
        <p:nvPicPr>
          <p:cNvPr id="27" name="그림 26" descr="바퀴, 야외, 교통, 차량이(가) 표시된 사진&#10;&#10;자동 생성된 설명">
            <a:extLst>
              <a:ext uri="{FF2B5EF4-FFF2-40B4-BE49-F238E27FC236}">
                <a16:creationId xmlns:a16="http://schemas.microsoft.com/office/drawing/2014/main" id="{4FE290D8-C5E1-10AC-0AD7-E4A3ED40C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2286" y="334191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흑백, 야외, 하늘이(가) 표시된 사진&#10;&#10;자동 생성된 설명">
            <a:extLst>
              <a:ext uri="{FF2B5EF4-FFF2-40B4-BE49-F238E27FC236}">
                <a16:creationId xmlns:a16="http://schemas.microsoft.com/office/drawing/2014/main" id="{C138266B-7DC7-5CE4-EBCF-45290056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1200" cy="3251200"/>
          </a:xfrm>
          <a:prstGeom prst="rect">
            <a:avLst/>
          </a:prstGeom>
        </p:spPr>
      </p:pic>
      <p:pic>
        <p:nvPicPr>
          <p:cNvPr id="7" name="그림 6" descr="새, 수생 조류, 야외, 부리이(가) 표시된 사진&#10;&#10;자동 생성된 설명">
            <a:extLst>
              <a:ext uri="{FF2B5EF4-FFF2-40B4-BE49-F238E27FC236}">
                <a16:creationId xmlns:a16="http://schemas.microsoft.com/office/drawing/2014/main" id="{CD9CBFAC-4184-5B87-60E7-0636E9C9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327" y="0"/>
            <a:ext cx="3251200" cy="3251200"/>
          </a:xfrm>
          <a:prstGeom prst="rect">
            <a:avLst/>
          </a:prstGeom>
        </p:spPr>
      </p:pic>
      <p:pic>
        <p:nvPicPr>
          <p:cNvPr id="9" name="그림 8" descr="물고기, 해양 생물학, 암초, 지느러미이(가) 표시된 사진&#10;&#10;자동 생성된 설명">
            <a:extLst>
              <a:ext uri="{FF2B5EF4-FFF2-40B4-BE49-F238E27FC236}">
                <a16:creationId xmlns:a16="http://schemas.microsoft.com/office/drawing/2014/main" id="{51769479-0977-4EE6-D00A-784E24B5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54" y="0"/>
            <a:ext cx="3251200" cy="3251200"/>
          </a:xfrm>
          <a:prstGeom prst="rect">
            <a:avLst/>
          </a:prstGeom>
        </p:spPr>
      </p:pic>
      <p:pic>
        <p:nvPicPr>
          <p:cNvPr id="11" name="그림 10" descr="새, 올빼미, 맹금류, 북방올빼미이(가) 표시된 사진&#10;&#10;자동 생성된 설명">
            <a:extLst>
              <a:ext uri="{FF2B5EF4-FFF2-40B4-BE49-F238E27FC236}">
                <a16:creationId xmlns:a16="http://schemas.microsoft.com/office/drawing/2014/main" id="{8F0AE3A0-D792-2156-8B06-68A229BC3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31029"/>
            <a:ext cx="3251200" cy="3251200"/>
          </a:xfrm>
          <a:prstGeom prst="rect">
            <a:avLst/>
          </a:prstGeom>
        </p:spPr>
      </p:pic>
      <p:pic>
        <p:nvPicPr>
          <p:cNvPr id="13" name="그림 12" descr="나방과 나비, 곤충, 나비, 꽃가루 매개자이(가) 표시된 사진&#10;&#10;자동 생성된 설명">
            <a:extLst>
              <a:ext uri="{FF2B5EF4-FFF2-40B4-BE49-F238E27FC236}">
                <a16:creationId xmlns:a16="http://schemas.microsoft.com/office/drawing/2014/main" id="{B70CE738-E6AF-578B-1CEB-4F9A20FA0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327" y="3331029"/>
            <a:ext cx="3251200" cy="3251200"/>
          </a:xfrm>
          <a:prstGeom prst="rect">
            <a:avLst/>
          </a:prstGeom>
        </p:spPr>
      </p:pic>
      <p:pic>
        <p:nvPicPr>
          <p:cNvPr id="15" name="그림 14" descr="야외, 하늘, 교통, 차량이(가) 표시된 사진&#10;&#10;자동 생성된 설명">
            <a:extLst>
              <a:ext uri="{FF2B5EF4-FFF2-40B4-BE49-F238E27FC236}">
                <a16:creationId xmlns:a16="http://schemas.microsoft.com/office/drawing/2014/main" id="{689CD9D9-8C7A-4C27-EAD9-D2D32B36D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654" y="333102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인간의 얼굴, 사람, 의류, 흑백이(가) 표시된 사진&#10;&#10;자동 생성된 설명">
            <a:extLst>
              <a:ext uri="{FF2B5EF4-FFF2-40B4-BE49-F238E27FC236}">
                <a16:creationId xmlns:a16="http://schemas.microsoft.com/office/drawing/2014/main" id="{B4566534-EF1E-D0CF-0BF6-A6EE23D07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51199" cy="3251199"/>
          </a:xfrm>
          <a:prstGeom prst="rect">
            <a:avLst/>
          </a:prstGeom>
        </p:spPr>
      </p:pic>
      <p:pic>
        <p:nvPicPr>
          <p:cNvPr id="7" name="그림 6" descr="야외, 흑백, 항공 사진, 집이(가) 표시된 사진&#10;&#10;자동 생성된 설명">
            <a:extLst>
              <a:ext uri="{FF2B5EF4-FFF2-40B4-BE49-F238E27FC236}">
                <a16:creationId xmlns:a16="http://schemas.microsoft.com/office/drawing/2014/main" id="{93FF8D11-CF3F-15EF-106E-B62902A2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96" y="1"/>
            <a:ext cx="3251198" cy="3251198"/>
          </a:xfrm>
          <a:prstGeom prst="rect">
            <a:avLst/>
          </a:prstGeom>
        </p:spPr>
      </p:pic>
      <p:pic>
        <p:nvPicPr>
          <p:cNvPr id="9" name="그림 8" descr="야외, 흑백, 나무, 식물이(가) 표시된 사진&#10;&#10;자동 생성된 설명">
            <a:extLst>
              <a:ext uri="{FF2B5EF4-FFF2-40B4-BE49-F238E27FC236}">
                <a16:creationId xmlns:a16="http://schemas.microsoft.com/office/drawing/2014/main" id="{B3C9B253-A38B-C816-F559-93691CEE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991" y="0"/>
            <a:ext cx="3251200" cy="3251200"/>
          </a:xfrm>
          <a:prstGeom prst="rect">
            <a:avLst/>
          </a:prstGeom>
        </p:spPr>
      </p:pic>
      <p:pic>
        <p:nvPicPr>
          <p:cNvPr id="11" name="그림 10" descr="야외, 눈, 스포츠, 사람이(가) 표시된 사진&#10;&#10;자동 생성된 설명">
            <a:extLst>
              <a:ext uri="{FF2B5EF4-FFF2-40B4-BE49-F238E27FC236}">
                <a16:creationId xmlns:a16="http://schemas.microsoft.com/office/drawing/2014/main" id="{092B8DAE-77E4-E011-C80E-A50261315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312885"/>
            <a:ext cx="3251200" cy="3251200"/>
          </a:xfrm>
          <a:prstGeom prst="rect">
            <a:avLst/>
          </a:prstGeom>
        </p:spPr>
      </p:pic>
      <p:pic>
        <p:nvPicPr>
          <p:cNvPr id="13" name="그림 12" descr="교통, 전투차량, 군용 차량, 탱크이(가) 표시된 사진&#10;&#10;자동 생성된 설명">
            <a:extLst>
              <a:ext uri="{FF2B5EF4-FFF2-40B4-BE49-F238E27FC236}">
                <a16:creationId xmlns:a16="http://schemas.microsoft.com/office/drawing/2014/main" id="{01B5A9BD-C19F-EB79-5CE1-DB1BA908B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994" y="3312885"/>
            <a:ext cx="3251200" cy="3251200"/>
          </a:xfrm>
          <a:prstGeom prst="rect">
            <a:avLst/>
          </a:prstGeom>
        </p:spPr>
      </p:pic>
      <p:pic>
        <p:nvPicPr>
          <p:cNvPr id="15" name="그림 14" descr="야외, 배, 하늘, 차량이(가) 표시된 사진&#10;&#10;자동 생성된 설명">
            <a:extLst>
              <a:ext uri="{FF2B5EF4-FFF2-40B4-BE49-F238E27FC236}">
                <a16:creationId xmlns:a16="http://schemas.microsoft.com/office/drawing/2014/main" id="{1CA73C00-619B-9438-90A9-B9EDAEAFF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989" y="33128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4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89</Words>
  <Application>Microsoft Macintosh PowerPoint</Application>
  <PresentationFormat>와이드스크린</PresentationFormat>
  <Paragraphs>12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이성현</dc:creator>
  <cp:lastModifiedBy>이성현</cp:lastModifiedBy>
  <cp:revision>2</cp:revision>
  <dcterms:created xsi:type="dcterms:W3CDTF">2023-09-05T05:16:42Z</dcterms:created>
  <dcterms:modified xsi:type="dcterms:W3CDTF">2023-09-05T07:01:45Z</dcterms:modified>
</cp:coreProperties>
</file>